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486E229-1FC5-4177-B69C-5A83F848696A}">
  <a:tblStyle styleId="{7486E229-1FC5-4177-B69C-5A83F848696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00050" lvl="0" marL="457200" rtl="0" algn="l">
              <a:spcBef>
                <a:spcPts val="36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keep your video on during class time - it really helps me out. 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keep logged into Slack throughout the day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We will break into teams for the exercises and use breakout rooms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You will be assigned to teams, and we’ll stick to these throughout the week</a:t>
            </a:r>
            <a:endParaRPr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en-US" sz="2700"/>
              <a:t>Please be patient - its harder to get round everyone on Zoom than wandering around the room!</a:t>
            </a:r>
            <a:endParaRPr sz="2700"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Product Engineering @ Weaveworks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</a:t>
            </a: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{7486E229-1FC5-4177-B69C-5A83F848696A}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5768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